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2.xml" ContentType="application/vnd.openxmlformats-officedocument.theme+xml"/>
  <Override PartName="/ppt/slideLayouts/slideLayout27.xml" ContentType="application/vnd.openxmlformats-officedocument.presentationml.slideLayout+xml"/>
  <Override PartName="/ppt/theme/theme13.xml" ContentType="application/vnd.openxmlformats-officedocument.theme+xml"/>
  <Override PartName="/ppt/slideLayouts/slideLayout28.xml" ContentType="application/vnd.openxmlformats-officedocument.presentationml.slideLayout+xml"/>
  <Override PartName="/ppt/theme/theme14.xml" ContentType="application/vnd.openxmlformats-officedocument.theme+xml"/>
  <Override PartName="/ppt/slideLayouts/slideLayout29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</p:sldMasterIdLst>
  <p:notesMasterIdLst>
    <p:notesMasterId r:id="rId19"/>
  </p:notesMasterIdLst>
  <p:sldIdLst>
    <p:sldId id="256" r:id="rId16"/>
    <p:sldId id="257" r:id="rId17"/>
    <p:sldId id="258" r:id="rId1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8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2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03423E-5FD2-40AB-A55C-D9FC28955494}" type="datetimeFigureOut">
              <a:rPr lang="es-MX" smtClean="0"/>
              <a:t>23/08/2021</a:t>
            </a:fld>
            <a:endParaRPr lang="es-MX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8D54B-D368-4005-97B8-53D0C54A057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40517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68625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48586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4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5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725" r:id="rId3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6 Título"/>
          <p:cNvSpPr txBox="1">
            <a:spLocks/>
          </p:cNvSpPr>
          <p:nvPr/>
        </p:nvSpPr>
        <p:spPr>
          <a:xfrm>
            <a:off x="1622738" y="116632"/>
            <a:ext cx="6808881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dirty="0">
                <a:solidFill>
                  <a:schemeClr val="bg1"/>
                </a:solidFill>
                <a:cs typeface="Calibri" panose="020F0502020204030204" pitchFamily="34" charset="0"/>
              </a:rPr>
              <a:t>Altas y Bajas Pensionados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>
          <a:xfrm>
            <a:off x="7010400" y="6480325"/>
            <a:ext cx="2133600" cy="365125"/>
          </a:xfrm>
        </p:spPr>
        <p:txBody>
          <a:bodyPr/>
          <a:lstStyle/>
          <a:p>
            <a:fld id="{89536717-7B48-4440-9B88-54F7223BF963}" type="slidenum">
              <a:rPr lang="es-MX" sz="1200" smtClean="0"/>
              <a:t>1</a:t>
            </a:fld>
            <a:endParaRPr lang="es-MX" sz="1200" dirty="0"/>
          </a:p>
        </p:txBody>
      </p:sp>
      <p:sp>
        <p:nvSpPr>
          <p:cNvPr id="10" name="Marcador de pie de página 1">
            <a:extLst>
              <a:ext uri="{FF2B5EF4-FFF2-40B4-BE49-F238E27FC236}">
                <a16:creationId xmlns:a16="http://schemas.microsoft.com/office/drawing/2014/main" id="{08B0B91B-A6F1-41C3-A8BB-57BC4B82CFCA}"/>
              </a:ext>
            </a:extLst>
          </p:cNvPr>
          <p:cNvSpPr txBox="1">
            <a:spLocks/>
          </p:cNvSpPr>
          <p:nvPr/>
        </p:nvSpPr>
        <p:spPr>
          <a:xfrm>
            <a:off x="2860813" y="6414961"/>
            <a:ext cx="3422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900" dirty="0">
                <a:solidFill>
                  <a:prstClr val="black">
                    <a:tint val="75000"/>
                  </a:prstClr>
                </a:solidFill>
              </a:rPr>
              <a:t>Sesión Ordinaria 08/2021 del 25 de Agosto de 2021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D4D57BC8-CD90-48FA-A374-9F5CAA6089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6301" y="2708920"/>
            <a:ext cx="6151397" cy="3712786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31BACA76-06BE-4BC5-B946-08B77CD9FC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10" y="589058"/>
            <a:ext cx="6400780" cy="1913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700010" y="116632"/>
            <a:ext cx="6516711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dirty="0">
                <a:solidFill>
                  <a:schemeClr val="bg1"/>
                </a:solidFill>
                <a:cs typeface="Calibri" panose="020F0502020204030204" pitchFamily="34" charset="0"/>
              </a:rPr>
              <a:t>Comparativo de Altas por Tipo de Pensión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89536717-7B48-4440-9B88-54F7223BF963}" type="slidenum">
              <a:rPr lang="es-MX" sz="1200" smtClean="0"/>
              <a:t>2</a:t>
            </a:fld>
            <a:endParaRPr lang="es-MX" sz="1200" dirty="0"/>
          </a:p>
        </p:txBody>
      </p:sp>
      <p:sp>
        <p:nvSpPr>
          <p:cNvPr id="9" name="Marcador de pie de página 1">
            <a:extLst>
              <a:ext uri="{FF2B5EF4-FFF2-40B4-BE49-F238E27FC236}">
                <a16:creationId xmlns:a16="http://schemas.microsoft.com/office/drawing/2014/main" id="{2C7D789B-05E1-423F-A49B-DEC4D69A0AC8}"/>
              </a:ext>
            </a:extLst>
          </p:cNvPr>
          <p:cNvSpPr txBox="1">
            <a:spLocks/>
          </p:cNvSpPr>
          <p:nvPr/>
        </p:nvSpPr>
        <p:spPr>
          <a:xfrm>
            <a:off x="2930566" y="6447053"/>
            <a:ext cx="3422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900" dirty="0">
                <a:solidFill>
                  <a:prstClr val="black">
                    <a:tint val="75000"/>
                  </a:prstClr>
                </a:solidFill>
              </a:rPr>
              <a:t>Sesión Ordinaria 08/2021 del 25 de Agosto de 2021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5B93674-12B0-487C-9DC1-92627EC9C9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953" y="706900"/>
            <a:ext cx="8090093" cy="5429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140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669311" y="93815"/>
            <a:ext cx="6719777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dirty="0">
                <a:solidFill>
                  <a:schemeClr val="bg1"/>
                </a:solidFill>
              </a:rPr>
              <a:t>Histórico Altas y Bajas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89536717-7B48-4440-9B88-54F7223BF963}" type="slidenum">
              <a:rPr lang="es-MX" sz="1200" smtClean="0"/>
              <a:t>3</a:t>
            </a:fld>
            <a:endParaRPr lang="es-MX" sz="1200" dirty="0"/>
          </a:p>
        </p:txBody>
      </p:sp>
      <p:sp>
        <p:nvSpPr>
          <p:cNvPr id="9" name="Marcador de pie de página 1">
            <a:extLst>
              <a:ext uri="{FF2B5EF4-FFF2-40B4-BE49-F238E27FC236}">
                <a16:creationId xmlns:a16="http://schemas.microsoft.com/office/drawing/2014/main" id="{827B48D1-93AA-46F7-9312-020C77235587}"/>
              </a:ext>
            </a:extLst>
          </p:cNvPr>
          <p:cNvSpPr txBox="1">
            <a:spLocks/>
          </p:cNvSpPr>
          <p:nvPr/>
        </p:nvSpPr>
        <p:spPr>
          <a:xfrm>
            <a:off x="2860813" y="6414961"/>
            <a:ext cx="3422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900" dirty="0">
                <a:solidFill>
                  <a:prstClr val="black">
                    <a:tint val="75000"/>
                  </a:prstClr>
                </a:solidFill>
              </a:rPr>
              <a:t>Sesión Ordinaria 08/2021 del 25 de Agosto de 2021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E392D1DC-F7A7-4A1A-ABE2-B9DC55440A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76" y="1192475"/>
            <a:ext cx="7888390" cy="4828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8358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1">
      <a:majorFont>
        <a:latin typeface="Arial Nova Light"/>
        <a:ea typeface=""/>
        <a:cs typeface=""/>
      </a:majorFont>
      <a:minorFont>
        <a:latin typeface="Prompt ExtraLight"/>
        <a:ea typeface=""/>
        <a:cs typeface="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54</TotalTime>
  <Words>45</Words>
  <Application>Microsoft Office PowerPoint</Application>
  <PresentationFormat>Presentación en pantalla (4:3)</PresentationFormat>
  <Paragraphs>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3</vt:i4>
      </vt:variant>
    </vt:vector>
  </HeadingPairs>
  <TitlesOfParts>
    <vt:vector size="24" baseType="lpstr">
      <vt:lpstr>Arial</vt:lpstr>
      <vt:lpstr>Arial Nova Light</vt:lpstr>
      <vt:lpstr>Calibri</vt:lpstr>
      <vt:lpstr>Candara</vt:lpstr>
      <vt:lpstr>Century Gothic</vt:lpstr>
      <vt:lpstr>Prompt ExtraLight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19</cp:revision>
  <dcterms:created xsi:type="dcterms:W3CDTF">2020-08-21T21:22:36Z</dcterms:created>
  <dcterms:modified xsi:type="dcterms:W3CDTF">2021-08-23T17:21:24Z</dcterms:modified>
</cp:coreProperties>
</file>